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</p:sldIdLst>
  <p:sldSz cx="6858000" cy="9144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B811"/>
    <a:srgbClr val="D2232B"/>
    <a:srgbClr val="00ADEE"/>
    <a:srgbClr val="FC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2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34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2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2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7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44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5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3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2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5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2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1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3" Type="http://schemas.microsoft.com/office/2007/relationships/media" Target="../media/media2.wma"/><Relationship Id="rId21" Type="http://schemas.openxmlformats.org/officeDocument/2006/relationships/image" Target="../media/image8.png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image" Target="../media/image4.png"/><Relationship Id="rId2" Type="http://schemas.openxmlformats.org/officeDocument/2006/relationships/audio" Target="../media/media1.wm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5" Type="http://schemas.microsoft.com/office/2007/relationships/media" Target="../media/media3.wma"/><Relationship Id="rId15" Type="http://schemas.openxmlformats.org/officeDocument/2006/relationships/audio" Target="../media/audio2.wav"/><Relationship Id="rId23" Type="http://schemas.openxmlformats.org/officeDocument/2006/relationships/image" Target="../media/image10.png"/><Relationship Id="rId10" Type="http://schemas.openxmlformats.org/officeDocument/2006/relationships/audio" Target="../media/media5.wma"/><Relationship Id="rId19" Type="http://schemas.openxmlformats.org/officeDocument/2006/relationships/image" Target="../media/image6.png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audio1.wav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34838" y="3084726"/>
            <a:ext cx="5516592" cy="440120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/>
              <a:t>Instrucción:</a:t>
            </a:r>
          </a:p>
          <a:p>
            <a:r>
              <a:rPr lang="es-MX" sz="2000" b="1" dirty="0" smtClean="0"/>
              <a:t>  </a:t>
            </a:r>
          </a:p>
          <a:p>
            <a:r>
              <a:rPr lang="es-CL" sz="2000" dirty="0"/>
              <a:t>Esta actividad consiste en identificar la sílaba  que contiene la vocal  </a:t>
            </a:r>
            <a:r>
              <a:rPr lang="es-CL" sz="2000" dirty="0" smtClean="0"/>
              <a:t>“I”.</a:t>
            </a:r>
          </a:p>
          <a:p>
            <a:endParaRPr lang="es-ES" sz="2000" dirty="0"/>
          </a:p>
          <a:p>
            <a:r>
              <a:rPr lang="es-CL" sz="2000" dirty="0" smtClean="0"/>
              <a:t>1. Haz </a:t>
            </a:r>
            <a:r>
              <a:rPr lang="es-CL" sz="2000" dirty="0" err="1"/>
              <a:t>click</a:t>
            </a:r>
            <a:r>
              <a:rPr lang="es-CL" sz="2000" dirty="0"/>
              <a:t> sobre un parlante y escucha el nombre del dinosaurio. </a:t>
            </a:r>
            <a:endParaRPr lang="es-ES" sz="2000" dirty="0"/>
          </a:p>
          <a:p>
            <a:r>
              <a:rPr lang="es-CL" sz="2000" dirty="0" smtClean="0"/>
              <a:t>2. Identifiquen </a:t>
            </a:r>
            <a:r>
              <a:rPr lang="es-CL" sz="2000" dirty="0"/>
              <a:t>la sílaba que contenga la vocal </a:t>
            </a:r>
            <a:r>
              <a:rPr lang="es-CL" sz="2000" dirty="0" smtClean="0"/>
              <a:t>“I”.</a:t>
            </a:r>
            <a:endParaRPr lang="es-ES" sz="2000" dirty="0"/>
          </a:p>
          <a:p>
            <a:r>
              <a:rPr lang="es-CL" sz="2000" dirty="0" smtClean="0"/>
              <a:t>3. Haz </a:t>
            </a:r>
            <a:r>
              <a:rPr lang="es-CL" sz="2000" dirty="0" err="1"/>
              <a:t>click</a:t>
            </a:r>
            <a:r>
              <a:rPr lang="es-CL" sz="2000" dirty="0"/>
              <a:t> en el  círculo que representa la sílaba  para comprobar si han escogido bien.</a:t>
            </a:r>
            <a:endParaRPr lang="es-ES" sz="2000" dirty="0"/>
          </a:p>
          <a:p>
            <a:r>
              <a:rPr lang="es-CL" sz="2000" dirty="0" smtClean="0"/>
              <a:t>4. Pasa </a:t>
            </a:r>
            <a:r>
              <a:rPr lang="es-CL" sz="2000" dirty="0"/>
              <a:t>a la siguiente </a:t>
            </a:r>
            <a:r>
              <a:rPr lang="es-CL" sz="2000" dirty="0" smtClean="0"/>
              <a:t>imagen.</a:t>
            </a:r>
          </a:p>
          <a:p>
            <a:endParaRPr lang="es-CL" sz="2000" dirty="0"/>
          </a:p>
          <a:p>
            <a:r>
              <a:rPr lang="es-CL" sz="1600" b="1" dirty="0" smtClean="0"/>
              <a:t>Estímulos: </a:t>
            </a:r>
            <a:r>
              <a:rPr lang="pt-BR" sz="1600" dirty="0" err="1" smtClean="0"/>
              <a:t>Estegosaurio</a:t>
            </a:r>
            <a:r>
              <a:rPr lang="pt-BR" sz="1600" dirty="0"/>
              <a:t>, </a:t>
            </a:r>
            <a:r>
              <a:rPr lang="pt-BR" sz="1600" dirty="0" smtClean="0"/>
              <a:t> </a:t>
            </a:r>
            <a:r>
              <a:rPr lang="pt-BR" sz="1600" dirty="0" err="1"/>
              <a:t>Pterodáctilo</a:t>
            </a:r>
            <a:r>
              <a:rPr lang="pt-BR" sz="1600" dirty="0"/>
              <a:t>, </a:t>
            </a:r>
            <a:r>
              <a:rPr lang="pt-BR" sz="1600" dirty="0" err="1" smtClean="0"/>
              <a:t>Triceratops</a:t>
            </a:r>
            <a:r>
              <a:rPr lang="pt-BR" sz="1600" dirty="0" smtClean="0"/>
              <a:t>, </a:t>
            </a:r>
            <a:r>
              <a:rPr lang="pt-BR" sz="1600" dirty="0" err="1" smtClean="0"/>
              <a:t>Brontosaurio</a:t>
            </a:r>
            <a:r>
              <a:rPr lang="pt-BR" sz="1600" dirty="0"/>
              <a:t>, </a:t>
            </a:r>
            <a:r>
              <a:rPr lang="pt-BR" sz="1600" dirty="0" err="1" smtClean="0"/>
              <a:t>Velociraptor</a:t>
            </a:r>
            <a:r>
              <a:rPr lang="pt-BR" sz="1600" dirty="0" smtClean="0"/>
              <a:t>, </a:t>
            </a:r>
            <a:r>
              <a:rPr lang="pt-BR" sz="1600" dirty="0" err="1" smtClean="0"/>
              <a:t>Tiranosaurio</a:t>
            </a:r>
            <a:r>
              <a:rPr lang="pt-BR" sz="1600" dirty="0"/>
              <a:t>.</a:t>
            </a:r>
            <a:endParaRPr lang="es-ES" sz="16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15416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74" y="6297283"/>
            <a:ext cx="1754626" cy="31738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88"/>
            <a:ext cx="714513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agen 20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858594" cy="91996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71" y="263459"/>
            <a:ext cx="2275143" cy="1722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2" y="1579131"/>
            <a:ext cx="2275143" cy="157458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55" y="3067595"/>
            <a:ext cx="2275143" cy="146430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" y="3832271"/>
            <a:ext cx="2156969" cy="30335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23" y="4921593"/>
            <a:ext cx="2275143" cy="17408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84" y="6307299"/>
            <a:ext cx="2275143" cy="2204936"/>
          </a:xfrm>
          <a:prstGeom prst="rect">
            <a:avLst/>
          </a:prstGeom>
        </p:spPr>
      </p:pic>
      <p:sp>
        <p:nvSpPr>
          <p:cNvPr id="2061" name="Elipse 2060"/>
          <p:cNvSpPr/>
          <p:nvPr/>
        </p:nvSpPr>
        <p:spPr>
          <a:xfrm>
            <a:off x="800221" y="313579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Elipse 52"/>
          <p:cNvSpPr/>
          <p:nvPr/>
        </p:nvSpPr>
        <p:spPr>
          <a:xfrm>
            <a:off x="1130224" y="313579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Elipse 53"/>
          <p:cNvSpPr/>
          <p:nvPr/>
        </p:nvSpPr>
        <p:spPr>
          <a:xfrm>
            <a:off x="1460227" y="313579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Elipse 54"/>
          <p:cNvSpPr/>
          <p:nvPr/>
        </p:nvSpPr>
        <p:spPr>
          <a:xfrm>
            <a:off x="1790230" y="313579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Elipse 55"/>
          <p:cNvSpPr/>
          <p:nvPr/>
        </p:nvSpPr>
        <p:spPr>
          <a:xfrm>
            <a:off x="2137486" y="313579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Elipse 56"/>
          <p:cNvSpPr/>
          <p:nvPr/>
        </p:nvSpPr>
        <p:spPr>
          <a:xfrm>
            <a:off x="3537778" y="1985984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Elipse 57"/>
          <p:cNvSpPr/>
          <p:nvPr/>
        </p:nvSpPr>
        <p:spPr>
          <a:xfrm>
            <a:off x="3867781" y="1985984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Elipse 58"/>
          <p:cNvSpPr/>
          <p:nvPr/>
        </p:nvSpPr>
        <p:spPr>
          <a:xfrm>
            <a:off x="4197784" y="1985984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Elipse 59"/>
          <p:cNvSpPr/>
          <p:nvPr/>
        </p:nvSpPr>
        <p:spPr>
          <a:xfrm>
            <a:off x="4545041" y="2014581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Elipse 60"/>
          <p:cNvSpPr/>
          <p:nvPr/>
        </p:nvSpPr>
        <p:spPr>
          <a:xfrm>
            <a:off x="4875043" y="1985984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Elipse 61"/>
          <p:cNvSpPr/>
          <p:nvPr/>
        </p:nvSpPr>
        <p:spPr>
          <a:xfrm>
            <a:off x="1693377" y="686981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Elipse 62"/>
          <p:cNvSpPr/>
          <p:nvPr/>
        </p:nvSpPr>
        <p:spPr>
          <a:xfrm>
            <a:off x="2023380" y="686981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Elipse 63"/>
          <p:cNvSpPr/>
          <p:nvPr/>
        </p:nvSpPr>
        <p:spPr>
          <a:xfrm>
            <a:off x="2353383" y="686981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Elipse 64"/>
          <p:cNvSpPr/>
          <p:nvPr/>
        </p:nvSpPr>
        <p:spPr>
          <a:xfrm>
            <a:off x="2683386" y="686981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Elipse 66"/>
          <p:cNvSpPr/>
          <p:nvPr/>
        </p:nvSpPr>
        <p:spPr>
          <a:xfrm>
            <a:off x="5003057" y="6610157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Elipse 67"/>
          <p:cNvSpPr/>
          <p:nvPr/>
        </p:nvSpPr>
        <p:spPr>
          <a:xfrm>
            <a:off x="5333060" y="6610157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Elipse 68"/>
          <p:cNvSpPr/>
          <p:nvPr/>
        </p:nvSpPr>
        <p:spPr>
          <a:xfrm>
            <a:off x="5677493" y="6610157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Elipse 69"/>
          <p:cNvSpPr/>
          <p:nvPr/>
        </p:nvSpPr>
        <p:spPr>
          <a:xfrm>
            <a:off x="5993066" y="6610157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1" name="Elipse 70"/>
          <p:cNvSpPr/>
          <p:nvPr/>
        </p:nvSpPr>
        <p:spPr>
          <a:xfrm>
            <a:off x="6340322" y="6610157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Elipse 71"/>
          <p:cNvSpPr/>
          <p:nvPr/>
        </p:nvSpPr>
        <p:spPr>
          <a:xfrm>
            <a:off x="5256993" y="4542650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3" name="Elipse 72"/>
          <p:cNvSpPr/>
          <p:nvPr/>
        </p:nvSpPr>
        <p:spPr>
          <a:xfrm>
            <a:off x="4895001" y="4537253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Elipse 73"/>
          <p:cNvSpPr/>
          <p:nvPr/>
        </p:nvSpPr>
        <p:spPr>
          <a:xfrm>
            <a:off x="5609729" y="453884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Elipse 74"/>
          <p:cNvSpPr/>
          <p:nvPr/>
        </p:nvSpPr>
        <p:spPr>
          <a:xfrm>
            <a:off x="5939732" y="453884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Elipse 76"/>
          <p:cNvSpPr/>
          <p:nvPr/>
        </p:nvSpPr>
        <p:spPr>
          <a:xfrm>
            <a:off x="4542111" y="848919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8" name="Elipse 77"/>
          <p:cNvSpPr/>
          <p:nvPr/>
        </p:nvSpPr>
        <p:spPr>
          <a:xfrm>
            <a:off x="4183197" y="8492188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9" name="Elipse 78"/>
          <p:cNvSpPr/>
          <p:nvPr/>
        </p:nvSpPr>
        <p:spPr>
          <a:xfrm>
            <a:off x="4875843" y="8489199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0" name="Elipse 79"/>
          <p:cNvSpPr/>
          <p:nvPr/>
        </p:nvSpPr>
        <p:spPr>
          <a:xfrm>
            <a:off x="5189060" y="8492188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1" name="Elipse 80"/>
          <p:cNvSpPr/>
          <p:nvPr/>
        </p:nvSpPr>
        <p:spPr>
          <a:xfrm>
            <a:off x="5536316" y="8492188"/>
            <a:ext cx="288000" cy="2880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2" name="Elipse 81"/>
          <p:cNvSpPr/>
          <p:nvPr/>
        </p:nvSpPr>
        <p:spPr>
          <a:xfrm>
            <a:off x="2137486" y="3131768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Elipse 82"/>
          <p:cNvSpPr/>
          <p:nvPr/>
        </p:nvSpPr>
        <p:spPr>
          <a:xfrm>
            <a:off x="4535566" y="1994141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Elipse 83"/>
          <p:cNvSpPr/>
          <p:nvPr/>
        </p:nvSpPr>
        <p:spPr>
          <a:xfrm>
            <a:off x="4885351" y="4541877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Elipse 84"/>
          <p:cNvSpPr/>
          <p:nvPr/>
        </p:nvSpPr>
        <p:spPr>
          <a:xfrm>
            <a:off x="5677493" y="6589032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Elipse 85"/>
          <p:cNvSpPr/>
          <p:nvPr/>
        </p:nvSpPr>
        <p:spPr>
          <a:xfrm>
            <a:off x="4171643" y="8489199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7" name="Elipse 86"/>
          <p:cNvSpPr/>
          <p:nvPr/>
        </p:nvSpPr>
        <p:spPr>
          <a:xfrm>
            <a:off x="5535849" y="8505968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8" name="Elipse 87"/>
          <p:cNvSpPr/>
          <p:nvPr/>
        </p:nvSpPr>
        <p:spPr>
          <a:xfrm>
            <a:off x="2685191" y="6863690"/>
            <a:ext cx="288000" cy="288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este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735" y="1709781"/>
            <a:ext cx="540000" cy="540000"/>
          </a:xfrm>
          <a:prstGeom prst="rect">
            <a:avLst/>
          </a:prstGeom>
        </p:spPr>
      </p:pic>
      <p:pic>
        <p:nvPicPr>
          <p:cNvPr id="5" name="ter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367016">
            <a:off x="3602944" y="325305"/>
            <a:ext cx="540000" cy="540000"/>
          </a:xfrm>
          <a:prstGeom prst="rect">
            <a:avLst/>
          </a:prstGeom>
        </p:spPr>
      </p:pic>
      <p:pic>
        <p:nvPicPr>
          <p:cNvPr id="6" name="tric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600289">
            <a:off x="6221126" y="3303237"/>
            <a:ext cx="540000" cy="540000"/>
          </a:xfrm>
          <a:prstGeom prst="rect">
            <a:avLst/>
          </a:prstGeom>
        </p:spPr>
      </p:pic>
      <p:pic>
        <p:nvPicPr>
          <p:cNvPr id="7" name="vel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561763">
            <a:off x="6282197" y="5895860"/>
            <a:ext cx="540000" cy="540000"/>
          </a:xfrm>
          <a:prstGeom prst="rect">
            <a:avLst/>
          </a:prstGeom>
        </p:spPr>
      </p:pic>
      <p:pic>
        <p:nvPicPr>
          <p:cNvPr id="8" name="tir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996919">
            <a:off x="5383812" y="7447672"/>
            <a:ext cx="540000" cy="540000"/>
          </a:xfrm>
          <a:prstGeom prst="rect">
            <a:avLst/>
          </a:prstGeom>
        </p:spPr>
      </p:pic>
      <p:pic>
        <p:nvPicPr>
          <p:cNvPr id="9" name="bront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9985" y="475600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7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2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2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1" dur="25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7" dur="21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61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7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primeproud/primeproud1201/primeproud120100055/11804427-Wood-board-and-paper-sheet-with-black-paper-clip--Stock-Vector-board-notice-bulle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289">
            <a:off x="-1247358" y="-205138"/>
            <a:ext cx="9126232" cy="91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627537">
            <a:off x="725502" y="2083788"/>
            <a:ext cx="480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omic Sans MS" panose="030F0702030302020204" pitchFamily="66" charset="0"/>
              </a:rPr>
              <a:t>Actividad Complementaria </a:t>
            </a:r>
            <a:endParaRPr lang="es-CL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20627537">
            <a:off x="1045173" y="2849342"/>
            <a:ext cx="371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es-CL" sz="2000" dirty="0" smtClean="0">
                <a:latin typeface="Comic Sans MS" panose="030F0702030302020204" pitchFamily="66" charset="0"/>
              </a:rPr>
              <a:t>¿Por qué se extinguieron los dinosaurios? </a:t>
            </a:r>
          </a:p>
        </p:txBody>
      </p:sp>
      <p:sp>
        <p:nvSpPr>
          <p:cNvPr id="5" name="CuadroTexto 3"/>
          <p:cNvSpPr txBox="1"/>
          <p:nvPr/>
        </p:nvSpPr>
        <p:spPr>
          <a:xfrm rot="20627537">
            <a:off x="1270109" y="3732324"/>
            <a:ext cx="371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altLang="es-CL" sz="2000" dirty="0" smtClean="0">
                <a:latin typeface="Comic Sans MS" panose="030F0702030302020204" pitchFamily="66" charset="0"/>
              </a:rPr>
              <a:t>Coméntalo.  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44</Words>
  <Application>Microsoft Office PowerPoint</Application>
  <PresentationFormat>Presentación en pantalla (4:3)</PresentationFormat>
  <Paragraphs>14</Paragraphs>
  <Slides>3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Arenas</dc:creator>
  <cp:lastModifiedBy>Claudia Arenas</cp:lastModifiedBy>
  <cp:revision>40</cp:revision>
  <dcterms:created xsi:type="dcterms:W3CDTF">2015-03-19T00:40:34Z</dcterms:created>
  <dcterms:modified xsi:type="dcterms:W3CDTF">2015-06-16T12:27:58Z</dcterms:modified>
</cp:coreProperties>
</file>